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0" d="100"/>
          <a:sy n="40" d="100"/>
        </p:scale>
        <p:origin x="24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4472" r="-74472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2491819" y="376644"/>
            <a:ext cx="13304362" cy="2338866"/>
          </a:xfrm>
          <a:custGeom>
            <a:avLst/>
            <a:gdLst/>
            <a:ahLst/>
            <a:cxnLst/>
            <a:rect l="l" t="t" r="r" b="b"/>
            <a:pathLst>
              <a:path w="13304362" h="2338866">
                <a:moveTo>
                  <a:pt x="0" y="0"/>
                </a:moveTo>
                <a:lnTo>
                  <a:pt x="13304362" y="0"/>
                </a:lnTo>
                <a:lnTo>
                  <a:pt x="13304362" y="2338866"/>
                </a:lnTo>
                <a:lnTo>
                  <a:pt x="0" y="23388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5189"/>
            </a:stretch>
          </a:blipFill>
        </p:spPr>
      </p:sp>
      <p:sp>
        <p:nvSpPr>
          <p:cNvPr id="4" name="Freeform 4"/>
          <p:cNvSpPr/>
          <p:nvPr/>
        </p:nvSpPr>
        <p:spPr>
          <a:xfrm>
            <a:off x="0" y="8586673"/>
            <a:ext cx="18288000" cy="1700327"/>
          </a:xfrm>
          <a:custGeom>
            <a:avLst/>
            <a:gdLst/>
            <a:ahLst/>
            <a:cxnLst/>
            <a:rect l="l" t="t" r="r" b="b"/>
            <a:pathLst>
              <a:path w="18288000" h="1700327">
                <a:moveTo>
                  <a:pt x="0" y="0"/>
                </a:moveTo>
                <a:lnTo>
                  <a:pt x="18288000" y="0"/>
                </a:lnTo>
                <a:lnTo>
                  <a:pt x="18288000" y="1700327"/>
                </a:lnTo>
                <a:lnTo>
                  <a:pt x="0" y="17003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38" t="-1508" b="-811"/>
            </a:stretch>
          </a:blipFill>
        </p:spPr>
      </p:sp>
      <p:sp>
        <p:nvSpPr>
          <p:cNvPr id="5" name="CaixaDeTexto 4"/>
          <p:cNvSpPr txBox="1"/>
          <p:nvPr/>
        </p:nvSpPr>
        <p:spPr>
          <a:xfrm>
            <a:off x="1676400" y="3862450"/>
            <a:ext cx="14935199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 smtClean="0"/>
              <a:t>TÍTULO EM CAIXA ALTA</a:t>
            </a:r>
          </a:p>
          <a:p>
            <a:pPr algn="ctr"/>
            <a:endParaRPr lang="pt-BR" sz="5000" b="1" dirty="0"/>
          </a:p>
          <a:p>
            <a:pPr algn="ctr"/>
            <a:endParaRPr lang="pt-BR" sz="5000" b="1" dirty="0" smtClean="0"/>
          </a:p>
          <a:p>
            <a:pPr algn="ctr"/>
            <a:endParaRPr lang="pt-BR" sz="5000" b="1" dirty="0"/>
          </a:p>
          <a:p>
            <a:pPr algn="ctr"/>
            <a:r>
              <a:rPr lang="pt-BR" sz="3500" dirty="0" smtClean="0"/>
              <a:t>Autores (Instituição)</a:t>
            </a:r>
            <a:endParaRPr lang="pt-BR" sz="3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/>
        </p:nvSpPr>
        <p:spPr>
          <a:xfrm>
            <a:off x="0" y="0"/>
            <a:ext cx="18288000" cy="14097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4472" r="-74472"/>
            </a:stretch>
          </a:blipFill>
        </p:spPr>
      </p:sp>
      <p:sp>
        <p:nvSpPr>
          <p:cNvPr id="4" name="Freeform 3"/>
          <p:cNvSpPr/>
          <p:nvPr/>
        </p:nvSpPr>
        <p:spPr>
          <a:xfrm>
            <a:off x="-36095" y="0"/>
            <a:ext cx="6880781" cy="1209620"/>
          </a:xfrm>
          <a:custGeom>
            <a:avLst/>
            <a:gdLst/>
            <a:ahLst/>
            <a:cxnLst/>
            <a:rect l="l" t="t" r="r" b="b"/>
            <a:pathLst>
              <a:path w="13304362" h="2338866">
                <a:moveTo>
                  <a:pt x="0" y="0"/>
                </a:moveTo>
                <a:lnTo>
                  <a:pt x="13304362" y="0"/>
                </a:lnTo>
                <a:lnTo>
                  <a:pt x="13304362" y="2338866"/>
                </a:lnTo>
                <a:lnTo>
                  <a:pt x="0" y="23388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5189"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4097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4472" r="-74472"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-36095" y="0"/>
            <a:ext cx="6880781" cy="1209620"/>
          </a:xfrm>
          <a:custGeom>
            <a:avLst/>
            <a:gdLst/>
            <a:ahLst/>
            <a:cxnLst/>
            <a:rect l="l" t="t" r="r" b="b"/>
            <a:pathLst>
              <a:path w="13304362" h="2338866">
                <a:moveTo>
                  <a:pt x="0" y="0"/>
                </a:moveTo>
                <a:lnTo>
                  <a:pt x="13304362" y="0"/>
                </a:lnTo>
                <a:lnTo>
                  <a:pt x="13304362" y="2338866"/>
                </a:lnTo>
                <a:lnTo>
                  <a:pt x="0" y="233886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r="-5189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Personalizar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</dc:creator>
  <cp:lastModifiedBy>Usuário</cp:lastModifiedBy>
  <cp:revision>2</cp:revision>
  <dcterms:created xsi:type="dcterms:W3CDTF">2006-08-16T00:00:00Z</dcterms:created>
  <dcterms:modified xsi:type="dcterms:W3CDTF">2026-04-20T17:15:00Z</dcterms:modified>
  <dc:identifier>DAHHZ2ZKc0U</dc:identifier>
</cp:coreProperties>
</file>